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43896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spc="-126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Generative AI Applications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401824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cutting-edge projects in natural language processing. This presentation covers RAG chatbot development and PDF summarization techniques.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48104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03/09/2024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437" y="617220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179820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8716" y="6153745"/>
            <a:ext cx="165794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Asli Sahin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51309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Q&amp;A Session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3252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4537" y="2428756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666280" y="23252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Open Discussion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666280" y="283654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Encourage audience participation and address any questions or concerns.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511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4537" y="4254579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666280" y="41511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Technical Inquiries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666280" y="466236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in-depth explanations on project implementation and methodologies.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769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54537" y="6080403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666280" y="59769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Future Applications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666280" y="648819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potential use cases and industry applications for the developed technologies.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34590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Project Overview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Purpose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innovative NLP solutions for enhanced information retrieval and processing.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Scope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38769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on RAG chatbot development and PDF document summarization.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Technologies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 Langchain, BERT, and ChromaDB for advanced language processing tasks.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364" y="671989"/>
            <a:ext cx="6644640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spc="-90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RAG Chatbot Development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689646" y="1754386"/>
            <a:ext cx="30480" cy="5803106"/>
          </a:xfrm>
          <a:prstGeom prst="roundRect">
            <a:avLst>
              <a:gd name="adj" fmla="val 335847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948547" y="2287310"/>
            <a:ext cx="852964" cy="30480"/>
          </a:xfrm>
          <a:prstGeom prst="roundRect">
            <a:avLst>
              <a:gd name="adj" fmla="val 335847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430744" y="2028468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8863" y="2130504"/>
            <a:ext cx="17204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8045291" y="1998107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PDF Transformation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8045291" y="2502694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 document content into chatbot-compatible format for processing.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48547" y="4302919"/>
            <a:ext cx="852964" cy="30480"/>
          </a:xfrm>
          <a:prstGeom prst="roundRect">
            <a:avLst>
              <a:gd name="adj" fmla="val 335847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430744" y="4044077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18863" y="4146113"/>
            <a:ext cx="17204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8045291" y="4013716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Model Integration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045291" y="4518303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large language models like GPT and Gemini for interaction management.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48547" y="6318528"/>
            <a:ext cx="852964" cy="30480"/>
          </a:xfrm>
          <a:prstGeom prst="roundRect">
            <a:avLst>
              <a:gd name="adj" fmla="val 335847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430744" y="6059686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18863" y="6161723"/>
            <a:ext cx="17204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8045291" y="6029325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Response Generation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8045291" y="6533912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 retrieved information with generated text for contextual answers.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96191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Definition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181707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· </a:t>
            </a:r>
            <a:pPr indent="0" marL="0">
              <a:lnSpc>
                <a:spcPts val="31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RAG (Retrieval-Augmented Generation)</a:t>
            </a:r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 chatbot model that combines information retrieval and text generation.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3854410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Capable of providing more accurate and contextual responses to user queries.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4527113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5199817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· </a:t>
            </a:r>
            <a:pPr indent="0" marL="0">
              <a:lnSpc>
                <a:spcPts val="31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Transformation of PDF Document</a:t>
            </a:r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content of the document is converted into a format that the chatbot can understand.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5872520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· </a:t>
            </a:r>
            <a:pPr indent="0" marL="0">
              <a:lnSpc>
                <a:spcPts val="31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Langchain and Language Models</a:t>
            </a:r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Large language models like GPT and Gemini are used to manage user interactions.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86872"/>
            <a:ext cx="6139577" cy="709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89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RAG Chatbot Application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30077" y="1757482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8679" y="2006084"/>
            <a:ext cx="28361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Document Chunking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8679" y="2505075"/>
            <a:ext cx="695944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Divide PDF content into smaller, manageable pieces for efficient processing.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30077" y="3766185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78679" y="4014788"/>
            <a:ext cx="28361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Vector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78679" y="4513778"/>
            <a:ext cx="695944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 text chunks into vector representations for optimized search operations.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30077" y="5774888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8679" y="6023491"/>
            <a:ext cx="28361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ChromaDB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8679" y="6522482"/>
            <a:ext cx="695944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Store and retrieve vector data using ChromaDB for fast information access.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093" y="713899"/>
            <a:ext cx="6527721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spc="-79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PDF Summarization Overview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93" y="1659255"/>
            <a:ext cx="532209" cy="5322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093" y="2404348"/>
            <a:ext cx="250471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39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Time-Saving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5093" y="2845118"/>
            <a:ext cx="765381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Quickly extract main points from lengthy documents, increasing productivity.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3" y="3824288"/>
            <a:ext cx="532209" cy="5322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093" y="4569381"/>
            <a:ext cx="250471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39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Content Extraction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5093" y="5010150"/>
            <a:ext cx="765381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and prioritize key information from complex PDF files.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3" y="5989320"/>
            <a:ext cx="532209" cy="5322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093" y="6734413"/>
            <a:ext cx="250471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39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AI-Powered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5093" y="7175183"/>
            <a:ext cx="765381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advanced NLP techniques for intelligent summarization.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713" y="591503"/>
            <a:ext cx="6019086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Summarization Techniques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3" y="1546622"/>
            <a:ext cx="1075373" cy="17206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0626" y="1761649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Stuff Method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50626" y="2206823"/>
            <a:ext cx="624066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Consolidate all text for comprehensive summarization in a single pass.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3" y="3267313"/>
            <a:ext cx="1075373" cy="17206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0626" y="3482340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Map Reduce Method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50626" y="3927515"/>
            <a:ext cx="624066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Summarize text chunks individually, then combine for final summary.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3" y="4988004"/>
            <a:ext cx="1075373" cy="17206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0626" y="5203031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Detailed Output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50626" y="5648206"/>
            <a:ext cx="6240661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1000-token summaries to capture essential information effectively.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2713" y="6950631"/>
            <a:ext cx="7638574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· </a:t>
            </a:r>
            <a:pPr indent="0" marL="0">
              <a:lnSpc>
                <a:spcPts val="2700"/>
              </a:lnSpc>
              <a:buNone/>
            </a:pPr>
            <a:r>
              <a:rPr lang="en-US" sz="1650" b="1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Presentation of Key Points</a:t>
            </a:r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summary is presented in bullet points to allow users to quickly grasp the information.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82767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Project Evaluation and Future Work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3005138"/>
            <a:ext cx="7415927" cy="4041696"/>
          </a:xfrm>
          <a:prstGeom prst="roundRect">
            <a:avLst>
              <a:gd name="adj" fmla="val 256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02037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317611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Achievements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17611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Enhancements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726894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388262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NLP accuracy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88262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with more data sources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828461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498419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 information retrieval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98419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 user experience design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930027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608576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Time-saving document processing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608576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Multi-language support expansion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970967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Conclusion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4190762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· </a:t>
            </a:r>
            <a:pPr indent="0" marL="0">
              <a:lnSpc>
                <a:spcPts val="31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Overall Evaluation</a:t>
            </a:r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Emphasizes that both projects provide significant contributions to the field of natural language processing.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4863465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· </a:t>
            </a:r>
            <a:pPr indent="0" marL="0">
              <a:lnSpc>
                <a:spcPts val="31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Work</a:t>
            </a:r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Suggestions for integration with more data sources and enhancing user experience.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2024-09-03T09:36:04Z</dcterms:created>
  <dcterms:modified xsi:type="dcterms:W3CDTF">2024-09-03T09:36:04Z</dcterms:modified>
</cp:coreProperties>
</file>